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8" autoAdjust="0"/>
    <p:restoredTop sz="94660"/>
  </p:normalViewPr>
  <p:slideViewPr>
    <p:cSldViewPr snapToGrid="0">
      <p:cViewPr>
        <p:scale>
          <a:sx n="81" d="100"/>
          <a:sy n="81" d="100"/>
        </p:scale>
        <p:origin x="17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0DE394-C056-5EF7-E5FD-29EB5642D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3660D25-42E1-D8DA-DBB4-C4CD251D9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6BFB62-FBDE-49E7-2E0A-B3153B5C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911DDC-7217-CE0A-FE7D-757085CC5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451A3C-773B-4855-A18A-29AC84D3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05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2AB588-04F1-3A5A-B23E-5E35E755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9D314C-D0A1-85C4-34D0-DE8847E8A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D3F089-AF63-AE7E-1AA8-662DDF4C0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276F7B-FDC1-4A15-4E77-2EDC1B5F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1E4DCC-6A05-9831-0E4F-3A09A7D42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741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00A78A-CC26-A129-4102-28A353A741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3507628-F13A-8613-5493-66BEFA30A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9B40F9-B0B7-7BCC-F551-46F119CE8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EDF944-AC15-0FF5-1409-2F2722942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6FA828-76C6-65AE-3BC9-B6476FC57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64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47723-444A-0A25-6AC2-2D202AE51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A6B68F-858E-D4FE-D088-6E3788C2D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FB4774-7FCE-73A2-E4C1-7F714672E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112D9E-4CB3-3D5C-9643-FE240D76E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E09C6C-6AB5-56DC-D6DD-5BBCEEBC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90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8F70F-B9CE-72C3-D2FC-6788F4E3A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19B920-4CBC-2287-46B5-8D4611EC8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A0C857-6D55-9D76-9E6A-6F15CE783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832F96-B702-72D2-BEC8-FEA6F0E23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60EAFB-DC75-D0F1-E9C4-A4E73DFBB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85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94F8C3-788A-E671-A4CC-456FC45C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898652-C007-1FC3-8257-56B72D380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70A7EA-97F5-BE1B-F5DD-462640B07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BD86CC4-7FBE-7211-F9C5-DC9E7B508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5FFD26D-1264-5E38-5DC8-C830FC87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75C853E-91CF-5AA4-130D-DD7769E0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86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7EAA62-1D1E-5766-5419-633E36DB6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39218E0-72E0-C5F5-5158-3BF37BEBF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7E1B8C-7F0B-84D3-260C-6A64E26E3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C9127DF-06C1-81A3-1248-C4E2EAC83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FB8F211-318C-198B-FE87-3FF5D0B063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B18713B-DC25-D89A-1712-D16F23F3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0A5A8F5-ABC1-C752-70FB-6A58C928E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8A1EEA3-41CB-021C-893B-DE3603F6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06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BF1143-8567-C805-1871-17FC7EC4A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1FF790-0F6D-6B9F-1E1C-BEC3D1DC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BBF62E0-BD77-A0A6-890E-F12D4247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B5BCF5F-E608-8786-E950-C1B8D1B1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815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9EC037-C793-DA21-B72B-558E617E2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C4546DF-56BE-628C-4131-FDF1FCBD1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8316A9-F6FE-E4CB-1BFD-9B9AFA395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53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A87395-5EF1-40D5-0536-EFEB00FAA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67791C-B9F9-70DB-F6C1-96FFAD4A4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EA1AED7-A37C-8304-7498-11D9E290C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43CAE1-0B12-D83B-ED6E-349F1AF56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163C37-7BC9-E441-16B8-F450D22D3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7C6B18-6EC5-62FF-0975-2F68CB18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953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F5D90F-097D-EA16-4876-C84AF1C91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7FF4D72-0767-B6DB-D6A4-0BF3C6A1F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1FFBC63-228D-196D-9C95-B2B166D2A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6CBB31-2964-7C89-9055-2E9F70B15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C3190C-D634-3420-A841-6AEE658B9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F84AD09-76FF-CA88-D069-9551CACA4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95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A7470A5-87B4-955E-80BD-6669984B2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F58D02-BE5F-0079-E4C3-9D0592E64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24E35B-397B-81FD-F089-F7DCE3E0FC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58FF3-550D-4A7B-842F-82389AB2D2CB}" type="datetimeFigureOut">
              <a:rPr lang="es-ES" smtClean="0"/>
              <a:t>01/09/2023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84F951-A688-5D87-71C9-2248A4574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96BC53-CD53-F4E2-4668-29B8A73C4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8591F-5B31-4B59-9FC0-3A784A030D1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58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2CBAA45-35C0-6FDA-D2D6-37E26F3A4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78A71A40-482B-0044-73FC-4323C65B19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887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6E7655B-E5BC-9E28-5A3F-86138CF96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FE3DF2-DAE0-9BCA-4A47-5AD51B102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06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38897C6-002B-5FD2-8EE4-71582CF7D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71D7199B-C1E0-4A46-28BD-2F042A2AAF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955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53803D4-8A99-65D3-9B16-A91D80D06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6D7CDE44-32E2-2718-84F3-FA6B180851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030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D3BECC5-0B10-4CA0-3B94-59F2A7D3E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Una captura de pantalla de un celular&#10;&#10;Descripción generada automáticamente con confianza media">
            <a:extLst>
              <a:ext uri="{FF2B5EF4-FFF2-40B4-BE49-F238E27FC236}">
                <a16:creationId xmlns:a16="http://schemas.microsoft.com/office/drawing/2014/main" id="{D914C96B-B21F-3796-2A80-9144D1316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21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F6732D7-DF43-722E-6121-388A16AD8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Diagrama, Texto&#10;&#10;Descripción generada automáticamente">
            <a:extLst>
              <a:ext uri="{FF2B5EF4-FFF2-40B4-BE49-F238E27FC236}">
                <a16:creationId xmlns:a16="http://schemas.microsoft.com/office/drawing/2014/main" id="{23458D14-CDEE-1129-E20E-06DFC28A2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30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09F89CF-1C36-4D3A-8F3A-09858B8D6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Imagen de la pantalla de un celular con letras&#10;&#10;Descripción generada automáticamente con confianza baja">
            <a:extLst>
              <a:ext uri="{FF2B5EF4-FFF2-40B4-BE49-F238E27FC236}">
                <a16:creationId xmlns:a16="http://schemas.microsoft.com/office/drawing/2014/main" id="{546D886E-F1B7-8A71-4831-D147F6059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59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C3D35F2-7E87-7804-C26C-6F3211A92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EB8C1AF-D634-57AD-6CE9-BC30D9E7C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Diagrama&#10;&#10;Descripción generada automáticamente con confianza baja">
            <a:extLst>
              <a:ext uri="{FF2B5EF4-FFF2-40B4-BE49-F238E27FC236}">
                <a16:creationId xmlns:a16="http://schemas.microsoft.com/office/drawing/2014/main" id="{4A9FB357-6A6F-606D-A5D5-B14B3CE973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77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A96014D-6E14-00D3-C162-A89D0051F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5813B7C-BB31-1CA1-A284-484A669B25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77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0D20706-2545-C185-9789-A32C3B52A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43D9115A-D29B-3168-51DB-FFDD1A15A5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1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1581E6-7BAD-6A3F-CEAF-D0CB7D891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5EAC7B97-17F0-FFD0-D2A3-4B77C12FE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2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80F283B-EE54-B797-0810-5EEEFA3AB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Imagen que contiene texto, periódico&#10;&#10;Descripción generada automáticamente">
            <a:extLst>
              <a:ext uri="{FF2B5EF4-FFF2-40B4-BE49-F238E27FC236}">
                <a16:creationId xmlns:a16="http://schemas.microsoft.com/office/drawing/2014/main" id="{8ADFB7FA-CE62-7B6B-E449-FC366B1594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6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F7A1F7B-6100-92F3-EF49-985038A32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DE0526FE-A036-3CFF-EDC4-7F16810EE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09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EA94241-5D64-89DE-F6CE-42ED62859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D6221A28-3C5F-A104-0009-1307A7174A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0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8725BEE-1788-9DBA-72C0-818C1E464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1C742072-DB44-9383-E236-5CABEBB41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599FE20-B341-22A1-D07A-C72BB0462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07F5F8AE-49DE-4D38-AF45-EA10E247F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22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9601850-31C4-F89D-8959-8B2ADBA15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EFC4A84F-1960-13BA-F6BC-559CCDA4C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68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Panorámica</PresentationFormat>
  <Paragraphs>0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Veracing vera</dc:creator>
  <cp:lastModifiedBy>Sergio Melluso</cp:lastModifiedBy>
  <cp:revision>1</cp:revision>
  <dcterms:created xsi:type="dcterms:W3CDTF">2023-08-23T21:06:02Z</dcterms:created>
  <dcterms:modified xsi:type="dcterms:W3CDTF">2023-09-01T16:03:13Z</dcterms:modified>
</cp:coreProperties>
</file>